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76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8" r:id="rId12"/>
    <p:sldId id="279" r:id="rId13"/>
    <p:sldId id="280" r:id="rId14"/>
    <p:sldId id="281" r:id="rId15"/>
    <p:sldId id="282" r:id="rId16"/>
    <p:sldId id="28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1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eg>
</file>

<file path=ppt/media/image17.png>
</file>

<file path=ppt/media/image18.jpg>
</file>

<file path=ppt/media/image19.jpg>
</file>

<file path=ppt/media/image2.jpeg>
</file>

<file path=ppt/media/image20.jpg>
</file>

<file path=ppt/media/image21.jpg>
</file>

<file path=ppt/media/image22.jpeg>
</file>

<file path=ppt/media/image23.jpeg>
</file>

<file path=ppt/media/image24.jpg>
</file>

<file path=ppt/media/image25.jpg>
</file>

<file path=ppt/media/image26.JPG>
</file>

<file path=ppt/media/image27.jpeg>
</file>

<file path=ppt/media/image28.jpg>
</file>

<file path=ppt/media/image29.jpeg>
</file>

<file path=ppt/media/image3.jpg>
</file>

<file path=ppt/media/image30.jpg>
</file>

<file path=ppt/media/image4.jpg>
</file>

<file path=ppt/media/image5.jp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337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122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5220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608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91902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7343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889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356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355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935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482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43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46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700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049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836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2F1FF-A02F-474F-A9E6-BF89D15A9352}" type="datetimeFigureOut">
              <a:rPr lang="en-IN" smtClean="0"/>
              <a:t>15-11-2019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0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CBA9F-0B38-4AF0-B3B8-218EB310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860331"/>
          </a:xfrm>
        </p:spPr>
        <p:txBody>
          <a:bodyPr/>
          <a:lstStyle/>
          <a:p>
            <a:r>
              <a:rPr lang="en-US" dirty="0"/>
              <a:t>           The Bible  Mission</a:t>
            </a:r>
            <a:br>
              <a:rPr lang="en-US" dirty="0"/>
            </a:br>
            <a:r>
              <a:rPr lang="en-US" dirty="0"/>
              <a:t>The Revelation of God to St. M. </a:t>
            </a:r>
            <a:r>
              <a:rPr lang="en-US" dirty="0" err="1" smtClean="0"/>
              <a:t>Devadas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Bible Mission’s Annual Conference</a:t>
            </a:r>
            <a:endParaRPr lang="en-US" dirty="0"/>
          </a:p>
        </p:txBody>
      </p:sp>
      <p:pic>
        <p:nvPicPr>
          <p:cNvPr id="1026" name="Picture 2" descr="Image result for bible mission">
            <a:extLst>
              <a:ext uri="{FF2B5EF4-FFF2-40B4-BE49-F238E27FC236}">
                <a16:creationId xmlns:a16="http://schemas.microsoft.com/office/drawing/2014/main" id="{27FF0D2B-A6B6-4F64-96C9-CA1C059C86B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998" y="3299487"/>
            <a:ext cx="4151417" cy="252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D3EB6-0D17-45C1-BEA6-89519F458C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875" y="2804622"/>
            <a:ext cx="3046454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7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02" y="313509"/>
            <a:ext cx="8596668" cy="1320800"/>
          </a:xfrm>
        </p:spPr>
        <p:txBody>
          <a:bodyPr>
            <a:norm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immatured sister (8:8)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raging flames  (8:6)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91" y="2501462"/>
            <a:ext cx="3636915" cy="26065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095" y="2501461"/>
            <a:ext cx="4456016" cy="260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6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037699"/>
              </p:ext>
            </p:extLst>
          </p:nvPr>
        </p:nvGraphicFramePr>
        <p:xfrm>
          <a:off x="637628" y="1592024"/>
          <a:ext cx="89408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0400">
                  <a:extLst>
                    <a:ext uri="{9D8B030D-6E8A-4147-A177-3AD203B41FA5}">
                      <a16:colId xmlns:a16="http://schemas.microsoft.com/office/drawing/2014/main" val="3929716535"/>
                    </a:ext>
                  </a:extLst>
                </a:gridCol>
                <a:gridCol w="4470400">
                  <a:extLst>
                    <a:ext uri="{9D8B030D-6E8A-4147-A177-3AD203B41FA5}">
                      <a16:colId xmlns:a16="http://schemas.microsoft.com/office/drawing/2014/main" val="1119584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82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Dark Complexion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More Beautiful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7800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Looked upon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Fairest among women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301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Tanned by the Sun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Fair as the Moon, Bright as the Sun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54448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78373" y="147144"/>
            <a:ext cx="94593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Persecution resulting in the perfection of the Bride in Song of Solomon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72" y="3543455"/>
            <a:ext cx="4039475" cy="31332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621" y="3543455"/>
            <a:ext cx="4375807" cy="313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0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713148"/>
              </p:ext>
            </p:extLst>
          </p:nvPr>
        </p:nvGraphicFramePr>
        <p:xfrm>
          <a:off x="749738" y="638912"/>
          <a:ext cx="8128000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61167172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044095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6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Anger of Brothers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Praised by the Queens 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60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Keeper of vineyards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 Army with banners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86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veiled and made to wait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crowned like Mount Carmel 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546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stirred up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carried in Solomon’s couch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259318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993" y="3668110"/>
            <a:ext cx="2603063" cy="29639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821" y="3668110"/>
            <a:ext cx="3979917" cy="296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572816"/>
              </p:ext>
            </p:extLst>
          </p:nvPr>
        </p:nvGraphicFramePr>
        <p:xfrm>
          <a:off x="728717" y="656604"/>
          <a:ext cx="8128000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2890216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476109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17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Winter stagnation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singing of spring(season)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296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Foxes and little foxes that ruin vineyards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Pleasant fruits of all manner – New and Old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60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slackness of night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Holding the Groom tight without letting him go again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600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silent keepers (Un assisting)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Un Quenchable quest to find the Groom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674179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296" y="4309239"/>
            <a:ext cx="2676635" cy="19759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717" y="4309239"/>
            <a:ext cx="2226691" cy="19759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980" y="4309239"/>
            <a:ext cx="1763737" cy="197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66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905426"/>
              </p:ext>
            </p:extLst>
          </p:nvPr>
        </p:nvGraphicFramePr>
        <p:xfrm>
          <a:off x="728718" y="677624"/>
          <a:ext cx="8128000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7735606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33673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116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scares of night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Being carried in the Couch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856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Mountains of Leopards and the dens of Lions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Made as the chariots of </a:t>
                      </a:r>
                      <a:r>
                        <a:rPr lang="en-US" sz="22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Amminadab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13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 – Debilities (</a:t>
                      </a:r>
                      <a:r>
                        <a:rPr lang="en-US" sz="22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Fraility</a:t>
                      </a: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5 ,6)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Sustainable faith (Unconquerable) (6:3) 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73084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316" y="3310759"/>
            <a:ext cx="3036843" cy="3126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361" y="3310759"/>
            <a:ext cx="3684205" cy="312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44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890559"/>
              </p:ext>
            </p:extLst>
          </p:nvPr>
        </p:nvGraphicFramePr>
        <p:xfrm>
          <a:off x="760249" y="698645"/>
          <a:ext cx="8128000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66915582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601412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8415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Blows and wounds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Fair and Pleasant with all the delights.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31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Being despised (8:1)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17.Unique state; The only one ; The dearest one  (6:9)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095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Birth pangs (8:5)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become multitudes (A Holy Nation and Royal Priesthood)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41544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027" y="3426372"/>
            <a:ext cx="3128579" cy="25750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249" y="3426373"/>
            <a:ext cx="2228192" cy="25750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139" y="3426373"/>
            <a:ext cx="1636110" cy="257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17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3268" y="220718"/>
            <a:ext cx="9469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May the Holy Spirit Father Bless and Establish all of us to be His Bride.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21875" y="1618594"/>
            <a:ext cx="3710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AMEN</a:t>
            </a:r>
            <a:r>
              <a:rPr lang="en-US" b="1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791" y="2462472"/>
            <a:ext cx="4340773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45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9942" y="1072052"/>
            <a:ext cx="7147635" cy="7672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Persecution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Perfection of </a:t>
            </a:r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Bride</a:t>
            </a:r>
            <a:r>
              <a:rPr lang="en-US" dirty="0"/>
              <a:t/>
            </a:r>
            <a:br>
              <a:rPr lang="en-US" dirty="0"/>
            </a:br>
            <a:r>
              <a:rPr lang="en-US" sz="31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31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Persecuted Bride in the song of Solomon </a:t>
            </a:r>
            <a:r>
              <a:rPr lang="en-US" dirty="0"/>
              <a:t/>
            </a:r>
            <a:br>
              <a:rPr lang="en-US" dirty="0"/>
            </a:b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349" y="1455681"/>
            <a:ext cx="7826003" cy="433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23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008" y="199697"/>
            <a:ext cx="8660524" cy="1341820"/>
          </a:xfrm>
        </p:spPr>
        <p:txBody>
          <a:bodyPr>
            <a:normAutofit fontScale="90000"/>
          </a:bodyPr>
          <a:lstStyle/>
          <a:p>
            <a: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1.Complexion</a:t>
            </a:r>
            <a: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Confrontation   (1:5) </a:t>
            </a:r>
            <a:b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2.Rejection</a:t>
            </a:r>
            <a: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Repatriation   (1:6</a:t>
            </a:r>
            <a: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3.Veil </a:t>
            </a:r>
            <a: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travail    (1:7) </a:t>
            </a:r>
            <a:r>
              <a:rPr lang="en-US" sz="4000" dirty="0"/>
              <a:t/>
            </a:r>
            <a:br>
              <a:rPr lang="en-US" sz="4000" dirty="0"/>
            </a:b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647" y="2974427"/>
            <a:ext cx="4409672" cy="317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32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497" y="199697"/>
            <a:ext cx="8622360" cy="134182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4.Scorn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Scoff   (8:7) (8:1) ;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5.Disturbance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caused by the daughters of Jerusalem  (2:7)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wall of obstruction  (2:9)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44" y="3184634"/>
            <a:ext cx="4535797" cy="29113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721" y="3184634"/>
            <a:ext cx="4546970" cy="291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54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147" y="199696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stagnation  (2:11)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roots of destruction (Foxes and small foxes)  (2:15)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slumbers of night  (3:1) (5:2);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80" y="3205656"/>
            <a:ext cx="4813738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772" y="3205656"/>
            <a:ext cx="4614041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25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scares of night  (3:8)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shadows of night  (2:17) (4:6);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irritation  (4:6)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94" y="2722179"/>
            <a:ext cx="4380244" cy="31353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987" y="2722179"/>
            <a:ext cx="4317185" cy="313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69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hesitation  (5:3)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lofty mountains of Leopards and Lions dens  (4:8)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 of being sealed, enclosed and shut up  (4:12)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59" y="3666657"/>
            <a:ext cx="4443248" cy="30293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819" y="3666656"/>
            <a:ext cx="4671788" cy="302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38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10205"/>
            <a:ext cx="8906139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 of being fainted  (5:6) (2:5)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hurting watchmen  (5:7,8)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stealing Keepers (5:7) ;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530" y="2743199"/>
            <a:ext cx="6037402" cy="344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3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924" y="220718"/>
            <a:ext cx="8843079" cy="1334814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birth pangs  (8:5)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waters  (8:7)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unripen fruits (7:13) 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24" y="2858814"/>
            <a:ext cx="4741479" cy="27379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966" y="2858814"/>
            <a:ext cx="4564117" cy="273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8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288</TotalTime>
  <Words>297</Words>
  <Application>Microsoft Office PowerPoint</Application>
  <PresentationFormat>Widescreen</PresentationFormat>
  <Paragraphs>57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Times New Roman</vt:lpstr>
      <vt:lpstr>Trebuchet MS</vt:lpstr>
      <vt:lpstr>Wingdings 3</vt:lpstr>
      <vt:lpstr>Facet</vt:lpstr>
      <vt:lpstr>           The Bible  Mission The Revelation of God to St. M. Devadas The Bible Mission’s Annual Conference</vt:lpstr>
      <vt:lpstr>                             Persecution : The Perfection of Bride The Persecuted Bride in the song of Solomon   </vt:lpstr>
      <vt:lpstr>1.Complexion, Confrontation   (1:5)  2.Rejection, Repatriation   (1:6) 3.Veil and travail    (1:7)   </vt:lpstr>
      <vt:lpstr>4.Scorn and Scoff   (8:7) (8:1) ; 5.Disturbance caused by the daughters of Jerusalem  (2:7)  6.The wall of obstruction  (2:9)  </vt:lpstr>
      <vt:lpstr>7.The season of stagnation  (2:11)  8.The roots of destruction (Foxes and small foxes)  (2:15)  9.The slumbers of night  (3:1) (5:2);</vt:lpstr>
      <vt:lpstr>10.The scares of night  (3:8)  11.The shadows of night  (2:17) (4:6);  12.The season of irritation  (4:6) </vt:lpstr>
      <vt:lpstr>13.The season of hesitation  (5:3)  14.The lofty mountains of Leopards and Lions dens  (4:8)  15.The state of being sealed, enclosed and shut up  (4:12) </vt:lpstr>
      <vt:lpstr>16.The state of being fainted  (5:6) (2:5)  17.The hurting watchmen  (5:7,8) 18.The stealing Keepers (5:7) ; </vt:lpstr>
      <vt:lpstr>19.The season of birth pangs  (8:5) 20.The deep waters  (8:7)  21.The unripen fruits (7:13) </vt:lpstr>
      <vt:lpstr>22.The immatured sister (8:8)  23.The raging flames  (8:6)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spirit of life: Deleivery from the law of sin and death</dc:title>
  <dc:creator>Eswar karangula</dc:creator>
  <cp:lastModifiedBy>Baluswamy, Govarthanan</cp:lastModifiedBy>
  <cp:revision>88</cp:revision>
  <dcterms:created xsi:type="dcterms:W3CDTF">2018-10-14T07:40:51Z</dcterms:created>
  <dcterms:modified xsi:type="dcterms:W3CDTF">2019-11-15T15:40:22Z</dcterms:modified>
</cp:coreProperties>
</file>

<file path=docProps/thumbnail.jpeg>
</file>